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EB2A38-4C30-47D5-9225-1373ADE56038}" type="datetimeFigureOut">
              <a:rPr lang="es-UY" smtClean="0"/>
              <a:t>01/06/2018</a:t>
            </a:fld>
            <a:endParaRPr lang="es-UY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39052B-E90A-484F-9040-5BCB8159AE2C}" type="slidenum">
              <a:rPr lang="es-UY" smtClean="0"/>
              <a:t>‹Nº›</a:t>
            </a:fld>
            <a:endParaRPr lang="es-UY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B2A38-4C30-47D5-9225-1373ADE56038}" type="datetimeFigureOut">
              <a:rPr lang="es-UY" smtClean="0"/>
              <a:t>01/06/2018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9052B-E90A-484F-9040-5BCB8159AE2C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B2A38-4C30-47D5-9225-1373ADE56038}" type="datetimeFigureOut">
              <a:rPr lang="es-UY" smtClean="0"/>
              <a:t>01/06/2018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9052B-E90A-484F-9040-5BCB8159AE2C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B2A38-4C30-47D5-9225-1373ADE56038}" type="datetimeFigureOut">
              <a:rPr lang="es-UY" smtClean="0"/>
              <a:t>01/06/2018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9052B-E90A-484F-9040-5BCB8159AE2C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BEB2A38-4C30-47D5-9225-1373ADE56038}" type="datetimeFigureOut">
              <a:rPr lang="es-UY" smtClean="0"/>
              <a:t>01/06/2018</a:t>
            </a:fld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39052B-E90A-484F-9040-5BCB8159AE2C}" type="slidenum">
              <a:rPr lang="es-UY" smtClean="0"/>
              <a:t>‹Nº›</a:t>
            </a:fld>
            <a:endParaRPr lang="es-UY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U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B2A38-4C30-47D5-9225-1373ADE56038}" type="datetimeFigureOut">
              <a:rPr lang="es-UY" smtClean="0"/>
              <a:t>01/06/2018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239052B-E90A-484F-9040-5BCB8159AE2C}" type="slidenum">
              <a:rPr lang="es-UY" smtClean="0"/>
              <a:t>‹Nº›</a:t>
            </a:fld>
            <a:endParaRPr lang="es-UY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B2A38-4C30-47D5-9225-1373ADE56038}" type="datetimeFigureOut">
              <a:rPr lang="es-UY" smtClean="0"/>
              <a:t>01/06/2018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239052B-E90A-484F-9040-5BCB8159AE2C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B2A38-4C30-47D5-9225-1373ADE56038}" type="datetimeFigureOut">
              <a:rPr lang="es-UY" smtClean="0"/>
              <a:t>01/06/2018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9052B-E90A-484F-9040-5BCB8159AE2C}" type="slidenum">
              <a:rPr lang="es-UY" smtClean="0"/>
              <a:t>‹Nº›</a:t>
            </a:fld>
            <a:endParaRPr lang="es-UY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B2A38-4C30-47D5-9225-1373ADE56038}" type="datetimeFigureOut">
              <a:rPr lang="es-UY" smtClean="0"/>
              <a:t>01/06/2018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9052B-E90A-484F-9040-5BCB8159AE2C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BEB2A38-4C30-47D5-9225-1373ADE56038}" type="datetimeFigureOut">
              <a:rPr lang="es-UY" smtClean="0"/>
              <a:t>01/06/2018</a:t>
            </a:fld>
            <a:endParaRPr lang="es-UY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39052B-E90A-484F-9040-5BCB8159AE2C}" type="slidenum">
              <a:rPr lang="es-UY" smtClean="0"/>
              <a:t>‹Nº›</a:t>
            </a:fld>
            <a:endParaRPr lang="es-UY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U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EB2A38-4C30-47D5-9225-1373ADE56038}" type="datetimeFigureOut">
              <a:rPr lang="es-UY" smtClean="0"/>
              <a:t>01/06/2018</a:t>
            </a:fld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39052B-E90A-484F-9040-5BCB8159AE2C}" type="slidenum">
              <a:rPr lang="es-UY" smtClean="0"/>
              <a:t>‹Nº›</a:t>
            </a:fld>
            <a:endParaRPr lang="es-UY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UY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BEB2A38-4C30-47D5-9225-1373ADE56038}" type="datetimeFigureOut">
              <a:rPr lang="es-UY" smtClean="0"/>
              <a:t>01/06/2018</a:t>
            </a:fld>
            <a:endParaRPr lang="es-UY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239052B-E90A-484F-9040-5BCB8159AE2C}" type="slidenum">
              <a:rPr lang="es-UY" smtClean="0"/>
              <a:t>‹Nº›</a:t>
            </a:fld>
            <a:endParaRPr lang="es-UY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7"/>
            <a:ext cx="7772400" cy="864097"/>
          </a:xfrm>
        </p:spPr>
        <p:txBody>
          <a:bodyPr>
            <a:normAutofit/>
          </a:bodyPr>
          <a:lstStyle/>
          <a:p>
            <a:r>
              <a:rPr lang="es-UY" sz="4000" dirty="0" smtClean="0"/>
              <a:t>1º Paso www.eva.udelar.edu.uy</a:t>
            </a:r>
            <a:endParaRPr lang="es-UY" sz="4000" dirty="0"/>
          </a:p>
        </p:txBody>
      </p:sp>
      <p:pic>
        <p:nvPicPr>
          <p:cNvPr id="1026" name="Picture 2" descr="C:\Users\usuario\Desktop\ima eva\Sin tít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842249" cy="456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2º Paso ingreso a EVA</a:t>
            </a:r>
            <a:endParaRPr lang="es-UY" dirty="0"/>
          </a:p>
        </p:txBody>
      </p:sp>
      <p:pic>
        <p:nvPicPr>
          <p:cNvPr id="2050" name="Picture 2" descr="C:\Users\usuario\Desktop\ima eva\Sin títul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772816"/>
            <a:ext cx="612460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3600" dirty="0" smtClean="0"/>
              <a:t>3º en buscar: títulos y certificados con tilde de lo contrario no lo reconoce</a:t>
            </a:r>
            <a:endParaRPr lang="es-UY" sz="3600" dirty="0"/>
          </a:p>
        </p:txBody>
      </p:sp>
      <p:pic>
        <p:nvPicPr>
          <p:cNvPr id="3074" name="Picture 2" descr="C:\Users\usuario\Desktop\ima eva\Sin títul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166919" cy="443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4º al obtener el resultado </a:t>
            </a:r>
            <a:r>
              <a:rPr lang="es-UY" dirty="0" err="1" smtClean="0"/>
              <a:t>clickeo</a:t>
            </a:r>
            <a:r>
              <a:rPr lang="es-UY" dirty="0" smtClean="0"/>
              <a:t> títulos y certificados</a:t>
            </a:r>
            <a:endParaRPr lang="es-UY" dirty="0"/>
          </a:p>
        </p:txBody>
      </p:sp>
      <p:pic>
        <p:nvPicPr>
          <p:cNvPr id="4098" name="Picture 2" descr="C:\Users\usuario\Desktop\ima eva\Sin títul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672667" cy="425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5º llegué a la página</a:t>
            </a:r>
            <a:endParaRPr lang="es-UY" dirty="0"/>
          </a:p>
        </p:txBody>
      </p:sp>
      <p:pic>
        <p:nvPicPr>
          <p:cNvPr id="5122" name="Picture 2" descr="C:\Users\usuario\Desktop\ima eva\Sin títul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948041" cy="4265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</TotalTime>
  <Words>37</Words>
  <Application>Microsoft Office PowerPoint</Application>
  <PresentationFormat>Presentación en pantalla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Fundición</vt:lpstr>
      <vt:lpstr>1º Paso www.eva.udelar.edu.uy</vt:lpstr>
      <vt:lpstr>2º Paso ingreso a EVA</vt:lpstr>
      <vt:lpstr>3º en buscar: títulos y certificados con tilde de lo contrario no lo reconoce</vt:lpstr>
      <vt:lpstr>4º al obtener el resultado clickeo títulos y certificados</vt:lpstr>
      <vt:lpstr>5º llegué a la página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Paso googleo eva.udelar.edu.uy</dc:title>
  <dc:creator>usuario</dc:creator>
  <cp:lastModifiedBy>usuario</cp:lastModifiedBy>
  <cp:revision>2</cp:revision>
  <dcterms:created xsi:type="dcterms:W3CDTF">2018-06-01T15:36:45Z</dcterms:created>
  <dcterms:modified xsi:type="dcterms:W3CDTF">2018-06-01T15:55:30Z</dcterms:modified>
</cp:coreProperties>
</file>